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66" r:id="rId3"/>
    <p:sldId id="258" r:id="rId4"/>
    <p:sldId id="262" r:id="rId5"/>
    <p:sldId id="259" r:id="rId6"/>
    <p:sldId id="263" r:id="rId7"/>
    <p:sldId id="260" r:id="rId8"/>
    <p:sldId id="26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9D4"/>
    <a:srgbClr val="B7D4EC"/>
    <a:srgbClr val="F17377"/>
    <a:srgbClr val="00AEF7"/>
    <a:srgbClr val="F6A5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3"/>
    <p:restoredTop sz="94751"/>
  </p:normalViewPr>
  <p:slideViewPr>
    <p:cSldViewPr snapToGrid="0" snapToObjects="1">
      <p:cViewPr>
        <p:scale>
          <a:sx n="81" d="100"/>
          <a:sy n="81" d="100"/>
        </p:scale>
        <p:origin x="320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3E09E-864D-C24A-B89C-FD303EAA8EBD}" type="datetimeFigureOut">
              <a:rPr kumimoji="1" lang="ko-KR" altLang="en-US" smtClean="0"/>
              <a:t>2017. 10. 12.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5940A4-3CFB-FA4E-A528-A729C32CFEF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728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9D0E-D069-EE43-936C-841AA32646BC}" type="datetimeFigureOut">
              <a:rPr kumimoji="1" lang="ko-KR" altLang="en-US" smtClean="0"/>
              <a:t>2017. 10. 12.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3351D-A838-974D-AC7E-890AE164F7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0022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9D0E-D069-EE43-936C-841AA32646BC}" type="datetimeFigureOut">
              <a:rPr kumimoji="1" lang="ko-KR" altLang="en-US" smtClean="0"/>
              <a:t>2017. 10. 12.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3351D-A838-974D-AC7E-890AE164F7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03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9D0E-D069-EE43-936C-841AA32646BC}" type="datetimeFigureOut">
              <a:rPr kumimoji="1" lang="ko-KR" altLang="en-US" smtClean="0"/>
              <a:t>2017. 10. 12.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3351D-A838-974D-AC7E-890AE164F7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5045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464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061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737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996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44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04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9D0E-D069-EE43-936C-841AA32646BC}" type="datetimeFigureOut">
              <a:rPr kumimoji="1" lang="ko-KR" altLang="en-US" smtClean="0"/>
              <a:t>2017. 10. 12.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3351D-A838-974D-AC7E-890AE164F7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707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9D0E-D069-EE43-936C-841AA32646BC}" type="datetimeFigureOut">
              <a:rPr kumimoji="1" lang="ko-KR" altLang="en-US" smtClean="0"/>
              <a:t>2017. 10. 12.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3351D-A838-974D-AC7E-890AE164F7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5991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9D0E-D069-EE43-936C-841AA32646BC}" type="datetimeFigureOut">
              <a:rPr kumimoji="1" lang="ko-KR" altLang="en-US" smtClean="0"/>
              <a:t>2017. 10. 12.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3351D-A838-974D-AC7E-890AE164F7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3410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9D0E-D069-EE43-936C-841AA32646BC}" type="datetimeFigureOut">
              <a:rPr kumimoji="1" lang="ko-KR" altLang="en-US" smtClean="0"/>
              <a:t>2017. 10. 12.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3351D-A838-974D-AC7E-890AE164F7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560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9D0E-D069-EE43-936C-841AA32646BC}" type="datetimeFigureOut">
              <a:rPr kumimoji="1" lang="ko-KR" altLang="en-US" smtClean="0"/>
              <a:t>2017. 10. 12.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3351D-A838-974D-AC7E-890AE164F7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93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9D0E-D069-EE43-936C-841AA32646BC}" type="datetimeFigureOut">
              <a:rPr kumimoji="1" lang="ko-KR" altLang="en-US" smtClean="0"/>
              <a:t>2017. 10. 12.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3351D-A838-974D-AC7E-890AE164F7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47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9D0E-D069-EE43-936C-841AA32646BC}" type="datetimeFigureOut">
              <a:rPr kumimoji="1" lang="ko-KR" altLang="en-US" smtClean="0"/>
              <a:t>2017. 10. 12.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3351D-A838-974D-AC7E-890AE164F7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8980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99D0E-D069-EE43-936C-841AA32646BC}" type="datetimeFigureOut">
              <a:rPr kumimoji="1" lang="ko-KR" altLang="en-US" smtClean="0"/>
              <a:t>2017. 10. 12.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3351D-A838-974D-AC7E-890AE164F7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930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99D0E-D069-EE43-936C-841AA32646BC}" type="datetimeFigureOut">
              <a:rPr kumimoji="1" lang="ko-KR" altLang="en-US" smtClean="0"/>
              <a:t>2017. 10. 12.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3351D-A838-974D-AC7E-890AE164F78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8970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/>
        </p:nvSpPr>
        <p:spPr>
          <a:xfrm rot="16200000" flipH="1" flipV="1">
            <a:off x="1708358" y="-1708358"/>
            <a:ext cx="2121232" cy="5537951"/>
          </a:xfrm>
          <a:prstGeom prst="rtTriangle">
            <a:avLst/>
          </a:prstGeom>
          <a:solidFill>
            <a:srgbClr val="74ACDC">
              <a:alpha val="30000"/>
            </a:srgbClr>
          </a:solidFill>
          <a:ln>
            <a:solidFill>
              <a:srgbClr val="74ACDC">
                <a:alpha val="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16200000">
            <a:off x="7995811" y="2661804"/>
            <a:ext cx="2419120" cy="5973265"/>
          </a:xfrm>
          <a:prstGeom prst="rtTriangle">
            <a:avLst/>
          </a:prstGeom>
          <a:solidFill>
            <a:srgbClr val="FF0066">
              <a:alpha val="15000"/>
            </a:srgb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05293" y="2265268"/>
            <a:ext cx="7237797" cy="1924823"/>
          </a:xfrm>
          <a:prstGeom prst="rect">
            <a:avLst/>
          </a:prstGeom>
          <a:solidFill>
            <a:schemeClr val="bg1"/>
          </a:solidFill>
          <a:ln w="101600">
            <a:solidFill>
              <a:srgbClr val="B58DDD">
                <a:alpha val="50000"/>
              </a:srgbClr>
            </a:solidFill>
          </a:ln>
          <a:effectLst>
            <a:outerShdw blurRad="50800" dist="38100" dir="2700000" sx="101000" sy="101000" algn="tl" rotWithShape="0">
              <a:schemeClr val="tx1">
                <a:lumMod val="65000"/>
                <a:lumOff val="35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Arduino Project</a:t>
            </a:r>
            <a:endParaRPr lang="en-US" sz="7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ight Triangle 4"/>
          <p:cNvSpPr/>
          <p:nvPr/>
        </p:nvSpPr>
        <p:spPr>
          <a:xfrm rot="16200000">
            <a:off x="8720445" y="3386444"/>
            <a:ext cx="4339216" cy="2603895"/>
          </a:xfrm>
          <a:prstGeom prst="rtTriangle">
            <a:avLst/>
          </a:prstGeom>
          <a:solidFill>
            <a:srgbClr val="FF0066">
              <a:alpha val="15000"/>
            </a:srgb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 flipH="1" flipV="1">
            <a:off x="-1001892" y="1001892"/>
            <a:ext cx="4509077" cy="2505293"/>
          </a:xfrm>
          <a:prstGeom prst="rtTriangle">
            <a:avLst/>
          </a:prstGeom>
          <a:solidFill>
            <a:srgbClr val="74ACDC">
              <a:alpha val="30000"/>
            </a:srgbClr>
          </a:solidFill>
          <a:ln>
            <a:solidFill>
              <a:srgbClr val="74ACDC">
                <a:alpha val="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05293" y="4334125"/>
            <a:ext cx="4333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7F7F7F"/>
                </a:solidFill>
              </a:rPr>
              <a:t>3</a:t>
            </a:r>
            <a:r>
              <a:rPr lang="ko-KR" altLang="en-US" sz="2000" dirty="0" smtClean="0">
                <a:solidFill>
                  <a:srgbClr val="7F7F7F"/>
                </a:solidFill>
              </a:rPr>
              <a:t>조 </a:t>
            </a:r>
            <a:r>
              <a:rPr lang="en-US" altLang="ko-KR" sz="2000" dirty="0" smtClean="0">
                <a:solidFill>
                  <a:srgbClr val="7F7F7F"/>
                </a:solidFill>
              </a:rPr>
              <a:t>:</a:t>
            </a:r>
            <a:r>
              <a:rPr lang="ko-KR" altLang="en-US" sz="2000" dirty="0" smtClean="0">
                <a:solidFill>
                  <a:srgbClr val="7F7F7F"/>
                </a:solidFill>
              </a:rPr>
              <a:t> 노주영</a:t>
            </a:r>
            <a:r>
              <a:rPr lang="en-US" altLang="ko-KR" sz="2000" dirty="0" smtClean="0">
                <a:solidFill>
                  <a:srgbClr val="7F7F7F"/>
                </a:solidFill>
              </a:rPr>
              <a:t>,</a:t>
            </a:r>
            <a:r>
              <a:rPr lang="ko-KR" altLang="en-US" sz="2000" dirty="0" smtClean="0">
                <a:solidFill>
                  <a:srgbClr val="7F7F7F"/>
                </a:solidFill>
              </a:rPr>
              <a:t> 박도훈</a:t>
            </a:r>
            <a:r>
              <a:rPr lang="en-US" altLang="ko-KR" sz="2000" dirty="0" smtClean="0">
                <a:solidFill>
                  <a:srgbClr val="7F7F7F"/>
                </a:solidFill>
              </a:rPr>
              <a:t>,</a:t>
            </a:r>
            <a:r>
              <a:rPr lang="ko-KR" altLang="en-US" sz="2000" dirty="0" smtClean="0">
                <a:solidFill>
                  <a:srgbClr val="7F7F7F"/>
                </a:solidFill>
              </a:rPr>
              <a:t> 박민성</a:t>
            </a:r>
            <a:r>
              <a:rPr lang="en-US" altLang="ko-KR" sz="2000" dirty="0" smtClean="0">
                <a:solidFill>
                  <a:srgbClr val="7F7F7F"/>
                </a:solidFill>
              </a:rPr>
              <a:t>,</a:t>
            </a:r>
            <a:r>
              <a:rPr lang="ko-KR" altLang="en-US" sz="2000" dirty="0" smtClean="0">
                <a:solidFill>
                  <a:srgbClr val="7F7F7F"/>
                </a:solidFill>
              </a:rPr>
              <a:t> 박수빈</a:t>
            </a:r>
            <a:endParaRPr lang="en-US" sz="2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9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다이아몬드 38"/>
          <p:cNvSpPr/>
          <p:nvPr/>
        </p:nvSpPr>
        <p:spPr>
          <a:xfrm>
            <a:off x="1181100" y="3005138"/>
            <a:ext cx="2971800" cy="2971800"/>
          </a:xfrm>
          <a:prstGeom prst="diamond">
            <a:avLst/>
          </a:prstGeom>
          <a:solidFill>
            <a:srgbClr val="74ACDC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다이아몬드 39"/>
          <p:cNvSpPr/>
          <p:nvPr/>
        </p:nvSpPr>
        <p:spPr>
          <a:xfrm>
            <a:off x="2667000" y="3005138"/>
            <a:ext cx="1485900" cy="2971800"/>
          </a:xfrm>
          <a:custGeom>
            <a:avLst/>
            <a:gdLst>
              <a:gd name="connsiteX0" fmla="*/ 0 w 2971800"/>
              <a:gd name="connsiteY0" fmla="*/ 1485900 h 2971800"/>
              <a:gd name="connsiteX1" fmla="*/ 1485900 w 2971800"/>
              <a:gd name="connsiteY1" fmla="*/ 0 h 2971800"/>
              <a:gd name="connsiteX2" fmla="*/ 2971800 w 2971800"/>
              <a:gd name="connsiteY2" fmla="*/ 1485900 h 2971800"/>
              <a:gd name="connsiteX3" fmla="*/ 1485900 w 2971800"/>
              <a:gd name="connsiteY3" fmla="*/ 2971800 h 2971800"/>
              <a:gd name="connsiteX4" fmla="*/ 0 w 2971800"/>
              <a:gd name="connsiteY4" fmla="*/ 1485900 h 2971800"/>
              <a:gd name="connsiteX0" fmla="*/ 514350 w 1485900"/>
              <a:gd name="connsiteY0" fmla="*/ 1562100 h 2971800"/>
              <a:gd name="connsiteX1" fmla="*/ 0 w 1485900"/>
              <a:gd name="connsiteY1" fmla="*/ 0 h 2971800"/>
              <a:gd name="connsiteX2" fmla="*/ 1485900 w 1485900"/>
              <a:gd name="connsiteY2" fmla="*/ 1485900 h 2971800"/>
              <a:gd name="connsiteX3" fmla="*/ 0 w 1485900"/>
              <a:gd name="connsiteY3" fmla="*/ 2971800 h 2971800"/>
              <a:gd name="connsiteX4" fmla="*/ 514350 w 1485900"/>
              <a:gd name="connsiteY4" fmla="*/ 15621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5900" h="2971800">
                <a:moveTo>
                  <a:pt x="514350" y="1562100"/>
                </a:moveTo>
                <a:lnTo>
                  <a:pt x="0" y="0"/>
                </a:lnTo>
                <a:lnTo>
                  <a:pt x="1485900" y="1485900"/>
                </a:lnTo>
                <a:lnTo>
                  <a:pt x="0" y="2971800"/>
                </a:lnTo>
                <a:lnTo>
                  <a:pt x="514350" y="1562100"/>
                </a:lnTo>
                <a:close/>
              </a:path>
            </a:pathLst>
          </a:custGeom>
          <a:solidFill>
            <a:srgbClr val="74ACDC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다이아몬드 40"/>
          <p:cNvSpPr/>
          <p:nvPr/>
        </p:nvSpPr>
        <p:spPr>
          <a:xfrm>
            <a:off x="2219325" y="2424113"/>
            <a:ext cx="5057775" cy="3886200"/>
          </a:xfrm>
          <a:custGeom>
            <a:avLst/>
            <a:gdLst>
              <a:gd name="connsiteX0" fmla="*/ 0 w 3867150"/>
              <a:gd name="connsiteY0" fmla="*/ 2066925 h 4133850"/>
              <a:gd name="connsiteX1" fmla="*/ 1933575 w 3867150"/>
              <a:gd name="connsiteY1" fmla="*/ 0 h 4133850"/>
              <a:gd name="connsiteX2" fmla="*/ 3867150 w 3867150"/>
              <a:gd name="connsiteY2" fmla="*/ 2066925 h 4133850"/>
              <a:gd name="connsiteX3" fmla="*/ 1933575 w 3867150"/>
              <a:gd name="connsiteY3" fmla="*/ 4133850 h 4133850"/>
              <a:gd name="connsiteX4" fmla="*/ 0 w 3867150"/>
              <a:gd name="connsiteY4" fmla="*/ 2066925 h 4133850"/>
              <a:gd name="connsiteX0" fmla="*/ 0 w 4895850"/>
              <a:gd name="connsiteY0" fmla="*/ 2066925 h 4133850"/>
              <a:gd name="connsiteX1" fmla="*/ 1933575 w 4895850"/>
              <a:gd name="connsiteY1" fmla="*/ 0 h 4133850"/>
              <a:gd name="connsiteX2" fmla="*/ 4895850 w 4895850"/>
              <a:gd name="connsiteY2" fmla="*/ 2105025 h 4133850"/>
              <a:gd name="connsiteX3" fmla="*/ 1933575 w 4895850"/>
              <a:gd name="connsiteY3" fmla="*/ 4133850 h 4133850"/>
              <a:gd name="connsiteX4" fmla="*/ 0 w 4895850"/>
              <a:gd name="connsiteY4" fmla="*/ 2066925 h 4133850"/>
              <a:gd name="connsiteX0" fmla="*/ 0 w 5057775"/>
              <a:gd name="connsiteY0" fmla="*/ 2066925 h 3886200"/>
              <a:gd name="connsiteX1" fmla="*/ 1933575 w 5057775"/>
              <a:gd name="connsiteY1" fmla="*/ 0 h 3886200"/>
              <a:gd name="connsiteX2" fmla="*/ 4895850 w 5057775"/>
              <a:gd name="connsiteY2" fmla="*/ 2105025 h 3886200"/>
              <a:gd name="connsiteX3" fmla="*/ 5057775 w 5057775"/>
              <a:gd name="connsiteY3" fmla="*/ 3886200 h 3886200"/>
              <a:gd name="connsiteX4" fmla="*/ 0 w 5057775"/>
              <a:gd name="connsiteY4" fmla="*/ 2066925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7775" h="3886200">
                <a:moveTo>
                  <a:pt x="0" y="2066925"/>
                </a:moveTo>
                <a:lnTo>
                  <a:pt x="1933575" y="0"/>
                </a:lnTo>
                <a:lnTo>
                  <a:pt x="4895850" y="2105025"/>
                </a:lnTo>
                <a:lnTo>
                  <a:pt x="5057775" y="3886200"/>
                </a:lnTo>
                <a:lnTo>
                  <a:pt x="0" y="2066925"/>
                </a:lnTo>
                <a:close/>
              </a:path>
            </a:pathLst>
          </a:custGeom>
          <a:solidFill>
            <a:srgbClr val="74ACD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다이아몬드 40"/>
          <p:cNvSpPr/>
          <p:nvPr/>
        </p:nvSpPr>
        <p:spPr>
          <a:xfrm>
            <a:off x="4152901" y="2424113"/>
            <a:ext cx="3124200" cy="3886200"/>
          </a:xfrm>
          <a:custGeom>
            <a:avLst/>
            <a:gdLst>
              <a:gd name="connsiteX0" fmla="*/ 0 w 3867150"/>
              <a:gd name="connsiteY0" fmla="*/ 2066925 h 4133850"/>
              <a:gd name="connsiteX1" fmla="*/ 1933575 w 3867150"/>
              <a:gd name="connsiteY1" fmla="*/ 0 h 4133850"/>
              <a:gd name="connsiteX2" fmla="*/ 3867150 w 3867150"/>
              <a:gd name="connsiteY2" fmla="*/ 2066925 h 4133850"/>
              <a:gd name="connsiteX3" fmla="*/ 1933575 w 3867150"/>
              <a:gd name="connsiteY3" fmla="*/ 4133850 h 4133850"/>
              <a:gd name="connsiteX4" fmla="*/ 0 w 3867150"/>
              <a:gd name="connsiteY4" fmla="*/ 2066925 h 4133850"/>
              <a:gd name="connsiteX0" fmla="*/ 0 w 4895850"/>
              <a:gd name="connsiteY0" fmla="*/ 2066925 h 4133850"/>
              <a:gd name="connsiteX1" fmla="*/ 1933575 w 4895850"/>
              <a:gd name="connsiteY1" fmla="*/ 0 h 4133850"/>
              <a:gd name="connsiteX2" fmla="*/ 4895850 w 4895850"/>
              <a:gd name="connsiteY2" fmla="*/ 2105025 h 4133850"/>
              <a:gd name="connsiteX3" fmla="*/ 1933575 w 4895850"/>
              <a:gd name="connsiteY3" fmla="*/ 4133850 h 4133850"/>
              <a:gd name="connsiteX4" fmla="*/ 0 w 4895850"/>
              <a:gd name="connsiteY4" fmla="*/ 2066925 h 4133850"/>
              <a:gd name="connsiteX0" fmla="*/ 0 w 5057775"/>
              <a:gd name="connsiteY0" fmla="*/ 2066925 h 3886200"/>
              <a:gd name="connsiteX1" fmla="*/ 1933575 w 5057775"/>
              <a:gd name="connsiteY1" fmla="*/ 0 h 3886200"/>
              <a:gd name="connsiteX2" fmla="*/ 4895850 w 5057775"/>
              <a:gd name="connsiteY2" fmla="*/ 2105025 h 3886200"/>
              <a:gd name="connsiteX3" fmla="*/ 5057775 w 5057775"/>
              <a:gd name="connsiteY3" fmla="*/ 3886200 h 3886200"/>
              <a:gd name="connsiteX4" fmla="*/ 0 w 5057775"/>
              <a:gd name="connsiteY4" fmla="*/ 2066925 h 3886200"/>
              <a:gd name="connsiteX0" fmla="*/ 3124200 w 3124200"/>
              <a:gd name="connsiteY0" fmla="*/ 3886200 h 3886200"/>
              <a:gd name="connsiteX1" fmla="*/ 0 w 3124200"/>
              <a:gd name="connsiteY1" fmla="*/ 0 h 3886200"/>
              <a:gd name="connsiteX2" fmla="*/ 2962275 w 3124200"/>
              <a:gd name="connsiteY2" fmla="*/ 2105025 h 3886200"/>
              <a:gd name="connsiteX3" fmla="*/ 3124200 w 3124200"/>
              <a:gd name="connsiteY3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4200" h="3886200">
                <a:moveTo>
                  <a:pt x="3124200" y="3886200"/>
                </a:moveTo>
                <a:lnTo>
                  <a:pt x="0" y="0"/>
                </a:lnTo>
                <a:lnTo>
                  <a:pt x="2962275" y="2105025"/>
                </a:lnTo>
                <a:lnTo>
                  <a:pt x="3124200" y="3886200"/>
                </a:lnTo>
                <a:close/>
              </a:path>
            </a:pathLst>
          </a:custGeom>
          <a:solidFill>
            <a:srgbClr val="74ACDC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다이아몬드 44"/>
          <p:cNvSpPr/>
          <p:nvPr/>
        </p:nvSpPr>
        <p:spPr>
          <a:xfrm>
            <a:off x="4152900" y="1747838"/>
            <a:ext cx="2971800" cy="3257550"/>
          </a:xfrm>
          <a:custGeom>
            <a:avLst/>
            <a:gdLst>
              <a:gd name="connsiteX0" fmla="*/ 0 w 2971800"/>
              <a:gd name="connsiteY0" fmla="*/ 1485900 h 2971800"/>
              <a:gd name="connsiteX1" fmla="*/ 1485900 w 2971800"/>
              <a:gd name="connsiteY1" fmla="*/ 0 h 2971800"/>
              <a:gd name="connsiteX2" fmla="*/ 2971800 w 2971800"/>
              <a:gd name="connsiteY2" fmla="*/ 1485900 h 2971800"/>
              <a:gd name="connsiteX3" fmla="*/ 1485900 w 2971800"/>
              <a:gd name="connsiteY3" fmla="*/ 2971800 h 2971800"/>
              <a:gd name="connsiteX4" fmla="*/ 0 w 2971800"/>
              <a:gd name="connsiteY4" fmla="*/ 1485900 h 2971800"/>
              <a:gd name="connsiteX0" fmla="*/ 0 w 2971800"/>
              <a:gd name="connsiteY0" fmla="*/ 2743200 h 4229100"/>
              <a:gd name="connsiteX1" fmla="*/ 1390650 w 2971800"/>
              <a:gd name="connsiteY1" fmla="*/ 0 h 4229100"/>
              <a:gd name="connsiteX2" fmla="*/ 2971800 w 2971800"/>
              <a:gd name="connsiteY2" fmla="*/ 2743200 h 4229100"/>
              <a:gd name="connsiteX3" fmla="*/ 1485900 w 2971800"/>
              <a:gd name="connsiteY3" fmla="*/ 4229100 h 4229100"/>
              <a:gd name="connsiteX4" fmla="*/ 0 w 2971800"/>
              <a:gd name="connsiteY4" fmla="*/ 2743200 h 4229100"/>
              <a:gd name="connsiteX0" fmla="*/ 0 w 2971800"/>
              <a:gd name="connsiteY0" fmla="*/ 2743200 h 3257550"/>
              <a:gd name="connsiteX1" fmla="*/ 1390650 w 2971800"/>
              <a:gd name="connsiteY1" fmla="*/ 0 h 3257550"/>
              <a:gd name="connsiteX2" fmla="*/ 2971800 w 2971800"/>
              <a:gd name="connsiteY2" fmla="*/ 2743200 h 3257550"/>
              <a:gd name="connsiteX3" fmla="*/ 990600 w 2971800"/>
              <a:gd name="connsiteY3" fmla="*/ 3257550 h 3257550"/>
              <a:gd name="connsiteX4" fmla="*/ 0 w 2971800"/>
              <a:gd name="connsiteY4" fmla="*/ 2743200 h 325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1800" h="3257550">
                <a:moveTo>
                  <a:pt x="0" y="2743200"/>
                </a:moveTo>
                <a:lnTo>
                  <a:pt x="1390650" y="0"/>
                </a:lnTo>
                <a:lnTo>
                  <a:pt x="2971800" y="2743200"/>
                </a:lnTo>
                <a:lnTo>
                  <a:pt x="990600" y="3257550"/>
                </a:lnTo>
                <a:lnTo>
                  <a:pt x="0" y="2743200"/>
                </a:lnTo>
                <a:close/>
              </a:path>
            </a:pathLst>
          </a:custGeom>
          <a:solidFill>
            <a:srgbClr val="7030A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다이아몬드 44"/>
          <p:cNvSpPr/>
          <p:nvPr/>
        </p:nvSpPr>
        <p:spPr>
          <a:xfrm>
            <a:off x="5143500" y="1747838"/>
            <a:ext cx="1981200" cy="3257550"/>
          </a:xfrm>
          <a:custGeom>
            <a:avLst/>
            <a:gdLst>
              <a:gd name="connsiteX0" fmla="*/ 0 w 2971800"/>
              <a:gd name="connsiteY0" fmla="*/ 1485900 h 2971800"/>
              <a:gd name="connsiteX1" fmla="*/ 1485900 w 2971800"/>
              <a:gd name="connsiteY1" fmla="*/ 0 h 2971800"/>
              <a:gd name="connsiteX2" fmla="*/ 2971800 w 2971800"/>
              <a:gd name="connsiteY2" fmla="*/ 1485900 h 2971800"/>
              <a:gd name="connsiteX3" fmla="*/ 1485900 w 2971800"/>
              <a:gd name="connsiteY3" fmla="*/ 2971800 h 2971800"/>
              <a:gd name="connsiteX4" fmla="*/ 0 w 2971800"/>
              <a:gd name="connsiteY4" fmla="*/ 1485900 h 2971800"/>
              <a:gd name="connsiteX0" fmla="*/ 0 w 2971800"/>
              <a:gd name="connsiteY0" fmla="*/ 2743200 h 4229100"/>
              <a:gd name="connsiteX1" fmla="*/ 1390650 w 2971800"/>
              <a:gd name="connsiteY1" fmla="*/ 0 h 4229100"/>
              <a:gd name="connsiteX2" fmla="*/ 2971800 w 2971800"/>
              <a:gd name="connsiteY2" fmla="*/ 2743200 h 4229100"/>
              <a:gd name="connsiteX3" fmla="*/ 1485900 w 2971800"/>
              <a:gd name="connsiteY3" fmla="*/ 4229100 h 4229100"/>
              <a:gd name="connsiteX4" fmla="*/ 0 w 2971800"/>
              <a:gd name="connsiteY4" fmla="*/ 2743200 h 4229100"/>
              <a:gd name="connsiteX0" fmla="*/ 0 w 2971800"/>
              <a:gd name="connsiteY0" fmla="*/ 2743200 h 3257550"/>
              <a:gd name="connsiteX1" fmla="*/ 1390650 w 2971800"/>
              <a:gd name="connsiteY1" fmla="*/ 0 h 3257550"/>
              <a:gd name="connsiteX2" fmla="*/ 2971800 w 2971800"/>
              <a:gd name="connsiteY2" fmla="*/ 2743200 h 3257550"/>
              <a:gd name="connsiteX3" fmla="*/ 990600 w 2971800"/>
              <a:gd name="connsiteY3" fmla="*/ 3257550 h 3257550"/>
              <a:gd name="connsiteX4" fmla="*/ 0 w 2971800"/>
              <a:gd name="connsiteY4" fmla="*/ 2743200 h 3257550"/>
              <a:gd name="connsiteX0" fmla="*/ 0 w 1981200"/>
              <a:gd name="connsiteY0" fmla="*/ 3257550 h 3257550"/>
              <a:gd name="connsiteX1" fmla="*/ 400050 w 1981200"/>
              <a:gd name="connsiteY1" fmla="*/ 0 h 3257550"/>
              <a:gd name="connsiteX2" fmla="*/ 1981200 w 1981200"/>
              <a:gd name="connsiteY2" fmla="*/ 2743200 h 3257550"/>
              <a:gd name="connsiteX3" fmla="*/ 0 w 1981200"/>
              <a:gd name="connsiteY3" fmla="*/ 3257550 h 325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200" h="3257550">
                <a:moveTo>
                  <a:pt x="0" y="3257550"/>
                </a:moveTo>
                <a:lnTo>
                  <a:pt x="400050" y="0"/>
                </a:lnTo>
                <a:lnTo>
                  <a:pt x="1981200" y="2743200"/>
                </a:lnTo>
                <a:lnTo>
                  <a:pt x="0" y="3257550"/>
                </a:lnTo>
                <a:close/>
              </a:path>
            </a:pathLst>
          </a:custGeom>
          <a:solidFill>
            <a:srgbClr val="7030A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다이아몬드 46"/>
          <p:cNvSpPr/>
          <p:nvPr/>
        </p:nvSpPr>
        <p:spPr>
          <a:xfrm>
            <a:off x="4600575" y="3005138"/>
            <a:ext cx="4572000" cy="3314700"/>
          </a:xfrm>
          <a:custGeom>
            <a:avLst/>
            <a:gdLst>
              <a:gd name="connsiteX0" fmla="*/ 0 w 2971800"/>
              <a:gd name="connsiteY0" fmla="*/ 1485900 h 2971800"/>
              <a:gd name="connsiteX1" fmla="*/ 1485900 w 2971800"/>
              <a:gd name="connsiteY1" fmla="*/ 0 h 2971800"/>
              <a:gd name="connsiteX2" fmla="*/ 2971800 w 2971800"/>
              <a:gd name="connsiteY2" fmla="*/ 1485900 h 2971800"/>
              <a:gd name="connsiteX3" fmla="*/ 1485900 w 2971800"/>
              <a:gd name="connsiteY3" fmla="*/ 2971800 h 2971800"/>
              <a:gd name="connsiteX4" fmla="*/ 0 w 2971800"/>
              <a:gd name="connsiteY4" fmla="*/ 1485900 h 2971800"/>
              <a:gd name="connsiteX0" fmla="*/ 1600200 w 4572000"/>
              <a:gd name="connsiteY0" fmla="*/ 1485900 h 3314700"/>
              <a:gd name="connsiteX1" fmla="*/ 3086100 w 4572000"/>
              <a:gd name="connsiteY1" fmla="*/ 0 h 3314700"/>
              <a:gd name="connsiteX2" fmla="*/ 4572000 w 4572000"/>
              <a:gd name="connsiteY2" fmla="*/ 1485900 h 3314700"/>
              <a:gd name="connsiteX3" fmla="*/ 0 w 4572000"/>
              <a:gd name="connsiteY3" fmla="*/ 3314700 h 3314700"/>
              <a:gd name="connsiteX4" fmla="*/ 1600200 w 4572000"/>
              <a:gd name="connsiteY4" fmla="*/ 148590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3314700">
                <a:moveTo>
                  <a:pt x="1600200" y="1485900"/>
                </a:moveTo>
                <a:lnTo>
                  <a:pt x="3086100" y="0"/>
                </a:lnTo>
                <a:lnTo>
                  <a:pt x="4572000" y="1485900"/>
                </a:lnTo>
                <a:lnTo>
                  <a:pt x="0" y="3314700"/>
                </a:lnTo>
                <a:lnTo>
                  <a:pt x="1600200" y="1485900"/>
                </a:lnTo>
                <a:close/>
              </a:path>
            </a:pathLst>
          </a:cu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다이아몬드 46"/>
          <p:cNvSpPr/>
          <p:nvPr/>
        </p:nvSpPr>
        <p:spPr>
          <a:xfrm>
            <a:off x="7048500" y="3038476"/>
            <a:ext cx="2152650" cy="2324100"/>
          </a:xfrm>
          <a:custGeom>
            <a:avLst/>
            <a:gdLst>
              <a:gd name="connsiteX0" fmla="*/ 0 w 2971800"/>
              <a:gd name="connsiteY0" fmla="*/ 1485900 h 2971800"/>
              <a:gd name="connsiteX1" fmla="*/ 1485900 w 2971800"/>
              <a:gd name="connsiteY1" fmla="*/ 0 h 2971800"/>
              <a:gd name="connsiteX2" fmla="*/ 2971800 w 2971800"/>
              <a:gd name="connsiteY2" fmla="*/ 1485900 h 2971800"/>
              <a:gd name="connsiteX3" fmla="*/ 1485900 w 2971800"/>
              <a:gd name="connsiteY3" fmla="*/ 2971800 h 2971800"/>
              <a:gd name="connsiteX4" fmla="*/ 0 w 2971800"/>
              <a:gd name="connsiteY4" fmla="*/ 1485900 h 2971800"/>
              <a:gd name="connsiteX0" fmla="*/ 1600200 w 4572000"/>
              <a:gd name="connsiteY0" fmla="*/ 1485900 h 3314700"/>
              <a:gd name="connsiteX1" fmla="*/ 3086100 w 4572000"/>
              <a:gd name="connsiteY1" fmla="*/ 0 h 3314700"/>
              <a:gd name="connsiteX2" fmla="*/ 4572000 w 4572000"/>
              <a:gd name="connsiteY2" fmla="*/ 1485900 h 3314700"/>
              <a:gd name="connsiteX3" fmla="*/ 0 w 4572000"/>
              <a:gd name="connsiteY3" fmla="*/ 3314700 h 3314700"/>
              <a:gd name="connsiteX4" fmla="*/ 1600200 w 4572000"/>
              <a:gd name="connsiteY4" fmla="*/ 1485900 h 3314700"/>
              <a:gd name="connsiteX0" fmla="*/ 0 w 4572000"/>
              <a:gd name="connsiteY0" fmla="*/ 3314700 h 3314700"/>
              <a:gd name="connsiteX1" fmla="*/ 3086100 w 4572000"/>
              <a:gd name="connsiteY1" fmla="*/ 0 h 3314700"/>
              <a:gd name="connsiteX2" fmla="*/ 4572000 w 4572000"/>
              <a:gd name="connsiteY2" fmla="*/ 1485900 h 3314700"/>
              <a:gd name="connsiteX3" fmla="*/ 0 w 4572000"/>
              <a:gd name="connsiteY3" fmla="*/ 3314700 h 3314700"/>
              <a:gd name="connsiteX0" fmla="*/ 0 w 2133600"/>
              <a:gd name="connsiteY0" fmla="*/ 2343150 h 2343150"/>
              <a:gd name="connsiteX1" fmla="*/ 647700 w 2133600"/>
              <a:gd name="connsiteY1" fmla="*/ 0 h 2343150"/>
              <a:gd name="connsiteX2" fmla="*/ 2133600 w 2133600"/>
              <a:gd name="connsiteY2" fmla="*/ 1485900 h 2343150"/>
              <a:gd name="connsiteX3" fmla="*/ 0 w 2133600"/>
              <a:gd name="connsiteY3" fmla="*/ 2343150 h 2343150"/>
              <a:gd name="connsiteX0" fmla="*/ 0 w 2152650"/>
              <a:gd name="connsiteY0" fmla="*/ 2324100 h 2324100"/>
              <a:gd name="connsiteX1" fmla="*/ 666750 w 2152650"/>
              <a:gd name="connsiteY1" fmla="*/ 0 h 2324100"/>
              <a:gd name="connsiteX2" fmla="*/ 2152650 w 2152650"/>
              <a:gd name="connsiteY2" fmla="*/ 1485900 h 2324100"/>
              <a:gd name="connsiteX3" fmla="*/ 0 w 2152650"/>
              <a:gd name="connsiteY3" fmla="*/ 232410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650" h="2324100">
                <a:moveTo>
                  <a:pt x="0" y="2324100"/>
                </a:moveTo>
                <a:lnTo>
                  <a:pt x="666750" y="0"/>
                </a:lnTo>
                <a:lnTo>
                  <a:pt x="2152650" y="1485900"/>
                </a:lnTo>
                <a:lnTo>
                  <a:pt x="0" y="2324100"/>
                </a:lnTo>
                <a:close/>
              </a:path>
            </a:pathLst>
          </a:cu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다이아몬드 48"/>
          <p:cNvSpPr/>
          <p:nvPr/>
        </p:nvSpPr>
        <p:spPr>
          <a:xfrm>
            <a:off x="7334250" y="2509838"/>
            <a:ext cx="2305050" cy="3657600"/>
          </a:xfrm>
          <a:custGeom>
            <a:avLst/>
            <a:gdLst>
              <a:gd name="connsiteX0" fmla="*/ 0 w 2971800"/>
              <a:gd name="connsiteY0" fmla="*/ 1485900 h 2971800"/>
              <a:gd name="connsiteX1" fmla="*/ 1485900 w 2971800"/>
              <a:gd name="connsiteY1" fmla="*/ 0 h 2971800"/>
              <a:gd name="connsiteX2" fmla="*/ 2971800 w 2971800"/>
              <a:gd name="connsiteY2" fmla="*/ 1485900 h 2971800"/>
              <a:gd name="connsiteX3" fmla="*/ 1485900 w 2971800"/>
              <a:gd name="connsiteY3" fmla="*/ 2971800 h 2971800"/>
              <a:gd name="connsiteX4" fmla="*/ 0 w 2971800"/>
              <a:gd name="connsiteY4" fmla="*/ 1485900 h 2971800"/>
              <a:gd name="connsiteX0" fmla="*/ 0 w 2971800"/>
              <a:gd name="connsiteY0" fmla="*/ 1981200 h 3467100"/>
              <a:gd name="connsiteX1" fmla="*/ 1314450 w 2971800"/>
              <a:gd name="connsiteY1" fmla="*/ 0 h 3467100"/>
              <a:gd name="connsiteX2" fmla="*/ 2971800 w 2971800"/>
              <a:gd name="connsiteY2" fmla="*/ 1981200 h 3467100"/>
              <a:gd name="connsiteX3" fmla="*/ 1485900 w 2971800"/>
              <a:gd name="connsiteY3" fmla="*/ 3467100 h 3467100"/>
              <a:gd name="connsiteX4" fmla="*/ 0 w 2971800"/>
              <a:gd name="connsiteY4" fmla="*/ 1981200 h 3467100"/>
              <a:gd name="connsiteX0" fmla="*/ 0 w 2305050"/>
              <a:gd name="connsiteY0" fmla="*/ 1981200 h 3467100"/>
              <a:gd name="connsiteX1" fmla="*/ 1314450 w 2305050"/>
              <a:gd name="connsiteY1" fmla="*/ 0 h 3467100"/>
              <a:gd name="connsiteX2" fmla="*/ 2305050 w 2305050"/>
              <a:gd name="connsiteY2" fmla="*/ 2000250 h 3467100"/>
              <a:gd name="connsiteX3" fmla="*/ 1485900 w 2305050"/>
              <a:gd name="connsiteY3" fmla="*/ 3467100 h 3467100"/>
              <a:gd name="connsiteX4" fmla="*/ 0 w 2305050"/>
              <a:gd name="connsiteY4" fmla="*/ 1981200 h 3467100"/>
              <a:gd name="connsiteX0" fmla="*/ 0 w 2305050"/>
              <a:gd name="connsiteY0" fmla="*/ 1981200 h 3657600"/>
              <a:gd name="connsiteX1" fmla="*/ 1314450 w 2305050"/>
              <a:gd name="connsiteY1" fmla="*/ 0 h 3657600"/>
              <a:gd name="connsiteX2" fmla="*/ 2305050 w 2305050"/>
              <a:gd name="connsiteY2" fmla="*/ 2000250 h 3657600"/>
              <a:gd name="connsiteX3" fmla="*/ 1066800 w 2305050"/>
              <a:gd name="connsiteY3" fmla="*/ 3657600 h 3657600"/>
              <a:gd name="connsiteX4" fmla="*/ 0 w 2305050"/>
              <a:gd name="connsiteY4" fmla="*/ 19812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5050" h="3657600">
                <a:moveTo>
                  <a:pt x="0" y="1981200"/>
                </a:moveTo>
                <a:lnTo>
                  <a:pt x="1314450" y="0"/>
                </a:lnTo>
                <a:lnTo>
                  <a:pt x="2305050" y="2000250"/>
                </a:lnTo>
                <a:lnTo>
                  <a:pt x="1066800" y="3657600"/>
                </a:lnTo>
                <a:lnTo>
                  <a:pt x="0" y="1981200"/>
                </a:lnTo>
                <a:close/>
              </a:path>
            </a:pathLst>
          </a:custGeom>
          <a:solidFill>
            <a:srgbClr val="FF0066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다이아몬드 48"/>
          <p:cNvSpPr/>
          <p:nvPr/>
        </p:nvSpPr>
        <p:spPr>
          <a:xfrm>
            <a:off x="8401050" y="2509838"/>
            <a:ext cx="1238250" cy="3657600"/>
          </a:xfrm>
          <a:custGeom>
            <a:avLst/>
            <a:gdLst>
              <a:gd name="connsiteX0" fmla="*/ 0 w 2971800"/>
              <a:gd name="connsiteY0" fmla="*/ 1485900 h 2971800"/>
              <a:gd name="connsiteX1" fmla="*/ 1485900 w 2971800"/>
              <a:gd name="connsiteY1" fmla="*/ 0 h 2971800"/>
              <a:gd name="connsiteX2" fmla="*/ 2971800 w 2971800"/>
              <a:gd name="connsiteY2" fmla="*/ 1485900 h 2971800"/>
              <a:gd name="connsiteX3" fmla="*/ 1485900 w 2971800"/>
              <a:gd name="connsiteY3" fmla="*/ 2971800 h 2971800"/>
              <a:gd name="connsiteX4" fmla="*/ 0 w 2971800"/>
              <a:gd name="connsiteY4" fmla="*/ 1485900 h 2971800"/>
              <a:gd name="connsiteX0" fmla="*/ 0 w 2971800"/>
              <a:gd name="connsiteY0" fmla="*/ 1981200 h 3467100"/>
              <a:gd name="connsiteX1" fmla="*/ 1314450 w 2971800"/>
              <a:gd name="connsiteY1" fmla="*/ 0 h 3467100"/>
              <a:gd name="connsiteX2" fmla="*/ 2971800 w 2971800"/>
              <a:gd name="connsiteY2" fmla="*/ 1981200 h 3467100"/>
              <a:gd name="connsiteX3" fmla="*/ 1485900 w 2971800"/>
              <a:gd name="connsiteY3" fmla="*/ 3467100 h 3467100"/>
              <a:gd name="connsiteX4" fmla="*/ 0 w 2971800"/>
              <a:gd name="connsiteY4" fmla="*/ 1981200 h 3467100"/>
              <a:gd name="connsiteX0" fmla="*/ 0 w 2305050"/>
              <a:gd name="connsiteY0" fmla="*/ 1981200 h 3467100"/>
              <a:gd name="connsiteX1" fmla="*/ 1314450 w 2305050"/>
              <a:gd name="connsiteY1" fmla="*/ 0 h 3467100"/>
              <a:gd name="connsiteX2" fmla="*/ 2305050 w 2305050"/>
              <a:gd name="connsiteY2" fmla="*/ 2000250 h 3467100"/>
              <a:gd name="connsiteX3" fmla="*/ 1485900 w 2305050"/>
              <a:gd name="connsiteY3" fmla="*/ 3467100 h 3467100"/>
              <a:gd name="connsiteX4" fmla="*/ 0 w 2305050"/>
              <a:gd name="connsiteY4" fmla="*/ 1981200 h 3467100"/>
              <a:gd name="connsiteX0" fmla="*/ 0 w 2305050"/>
              <a:gd name="connsiteY0" fmla="*/ 1981200 h 3657600"/>
              <a:gd name="connsiteX1" fmla="*/ 1314450 w 2305050"/>
              <a:gd name="connsiteY1" fmla="*/ 0 h 3657600"/>
              <a:gd name="connsiteX2" fmla="*/ 2305050 w 2305050"/>
              <a:gd name="connsiteY2" fmla="*/ 2000250 h 3657600"/>
              <a:gd name="connsiteX3" fmla="*/ 1066800 w 2305050"/>
              <a:gd name="connsiteY3" fmla="*/ 3657600 h 3657600"/>
              <a:gd name="connsiteX4" fmla="*/ 0 w 2305050"/>
              <a:gd name="connsiteY4" fmla="*/ 1981200 h 3657600"/>
              <a:gd name="connsiteX0" fmla="*/ 419100 w 1238250"/>
              <a:gd name="connsiteY0" fmla="*/ 2019300 h 3657600"/>
              <a:gd name="connsiteX1" fmla="*/ 247650 w 1238250"/>
              <a:gd name="connsiteY1" fmla="*/ 0 h 3657600"/>
              <a:gd name="connsiteX2" fmla="*/ 1238250 w 1238250"/>
              <a:gd name="connsiteY2" fmla="*/ 2000250 h 3657600"/>
              <a:gd name="connsiteX3" fmla="*/ 0 w 1238250"/>
              <a:gd name="connsiteY3" fmla="*/ 3657600 h 3657600"/>
              <a:gd name="connsiteX4" fmla="*/ 419100 w 1238250"/>
              <a:gd name="connsiteY4" fmla="*/ 20193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0" h="3657600">
                <a:moveTo>
                  <a:pt x="419100" y="2019300"/>
                </a:moveTo>
                <a:lnTo>
                  <a:pt x="247650" y="0"/>
                </a:lnTo>
                <a:lnTo>
                  <a:pt x="1238250" y="2000250"/>
                </a:lnTo>
                <a:lnTo>
                  <a:pt x="0" y="3657600"/>
                </a:lnTo>
                <a:lnTo>
                  <a:pt x="419100" y="2019300"/>
                </a:lnTo>
                <a:close/>
              </a:path>
            </a:pathLst>
          </a:custGeom>
          <a:solidFill>
            <a:srgbClr val="FF0066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다이아몬드 48"/>
          <p:cNvSpPr/>
          <p:nvPr/>
        </p:nvSpPr>
        <p:spPr>
          <a:xfrm>
            <a:off x="8734425" y="3586163"/>
            <a:ext cx="2305050" cy="1752600"/>
          </a:xfrm>
          <a:custGeom>
            <a:avLst/>
            <a:gdLst>
              <a:gd name="connsiteX0" fmla="*/ 0 w 2971800"/>
              <a:gd name="connsiteY0" fmla="*/ 1485900 h 2971800"/>
              <a:gd name="connsiteX1" fmla="*/ 1485900 w 2971800"/>
              <a:gd name="connsiteY1" fmla="*/ 0 h 2971800"/>
              <a:gd name="connsiteX2" fmla="*/ 2971800 w 2971800"/>
              <a:gd name="connsiteY2" fmla="*/ 1485900 h 2971800"/>
              <a:gd name="connsiteX3" fmla="*/ 1485900 w 2971800"/>
              <a:gd name="connsiteY3" fmla="*/ 2971800 h 2971800"/>
              <a:gd name="connsiteX4" fmla="*/ 0 w 2971800"/>
              <a:gd name="connsiteY4" fmla="*/ 1485900 h 2971800"/>
              <a:gd name="connsiteX0" fmla="*/ 0 w 2971800"/>
              <a:gd name="connsiteY0" fmla="*/ 1981200 h 3467100"/>
              <a:gd name="connsiteX1" fmla="*/ 1314450 w 2971800"/>
              <a:gd name="connsiteY1" fmla="*/ 0 h 3467100"/>
              <a:gd name="connsiteX2" fmla="*/ 2971800 w 2971800"/>
              <a:gd name="connsiteY2" fmla="*/ 1981200 h 3467100"/>
              <a:gd name="connsiteX3" fmla="*/ 1485900 w 2971800"/>
              <a:gd name="connsiteY3" fmla="*/ 3467100 h 3467100"/>
              <a:gd name="connsiteX4" fmla="*/ 0 w 2971800"/>
              <a:gd name="connsiteY4" fmla="*/ 1981200 h 3467100"/>
              <a:gd name="connsiteX0" fmla="*/ 0 w 2305050"/>
              <a:gd name="connsiteY0" fmla="*/ 1981200 h 3467100"/>
              <a:gd name="connsiteX1" fmla="*/ 1314450 w 2305050"/>
              <a:gd name="connsiteY1" fmla="*/ 0 h 3467100"/>
              <a:gd name="connsiteX2" fmla="*/ 2305050 w 2305050"/>
              <a:gd name="connsiteY2" fmla="*/ 2000250 h 3467100"/>
              <a:gd name="connsiteX3" fmla="*/ 1485900 w 2305050"/>
              <a:gd name="connsiteY3" fmla="*/ 3467100 h 3467100"/>
              <a:gd name="connsiteX4" fmla="*/ 0 w 2305050"/>
              <a:gd name="connsiteY4" fmla="*/ 1981200 h 3467100"/>
              <a:gd name="connsiteX0" fmla="*/ 0 w 2305050"/>
              <a:gd name="connsiteY0" fmla="*/ 1981200 h 3657600"/>
              <a:gd name="connsiteX1" fmla="*/ 1314450 w 2305050"/>
              <a:gd name="connsiteY1" fmla="*/ 0 h 3657600"/>
              <a:gd name="connsiteX2" fmla="*/ 2305050 w 2305050"/>
              <a:gd name="connsiteY2" fmla="*/ 2000250 h 3657600"/>
              <a:gd name="connsiteX3" fmla="*/ 1066800 w 2305050"/>
              <a:gd name="connsiteY3" fmla="*/ 3657600 h 3657600"/>
              <a:gd name="connsiteX4" fmla="*/ 0 w 2305050"/>
              <a:gd name="connsiteY4" fmla="*/ 1981200 h 3657600"/>
              <a:gd name="connsiteX0" fmla="*/ 0 w 2305050"/>
              <a:gd name="connsiteY0" fmla="*/ 914400 h 2590800"/>
              <a:gd name="connsiteX1" fmla="*/ 1352550 w 2305050"/>
              <a:gd name="connsiteY1" fmla="*/ 0 h 2590800"/>
              <a:gd name="connsiteX2" fmla="*/ 2305050 w 2305050"/>
              <a:gd name="connsiteY2" fmla="*/ 933450 h 2590800"/>
              <a:gd name="connsiteX3" fmla="*/ 1066800 w 2305050"/>
              <a:gd name="connsiteY3" fmla="*/ 2590800 h 2590800"/>
              <a:gd name="connsiteX4" fmla="*/ 0 w 2305050"/>
              <a:gd name="connsiteY4" fmla="*/ 914400 h 2590800"/>
              <a:gd name="connsiteX0" fmla="*/ 0 w 2305050"/>
              <a:gd name="connsiteY0" fmla="*/ 914400 h 1752600"/>
              <a:gd name="connsiteX1" fmla="*/ 1352550 w 2305050"/>
              <a:gd name="connsiteY1" fmla="*/ 0 h 1752600"/>
              <a:gd name="connsiteX2" fmla="*/ 2305050 w 2305050"/>
              <a:gd name="connsiteY2" fmla="*/ 933450 h 1752600"/>
              <a:gd name="connsiteX3" fmla="*/ 1104900 w 2305050"/>
              <a:gd name="connsiteY3" fmla="*/ 1752600 h 1752600"/>
              <a:gd name="connsiteX4" fmla="*/ 0 w 2305050"/>
              <a:gd name="connsiteY4" fmla="*/ 9144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5050" h="1752600">
                <a:moveTo>
                  <a:pt x="0" y="914400"/>
                </a:moveTo>
                <a:lnTo>
                  <a:pt x="1352550" y="0"/>
                </a:lnTo>
                <a:lnTo>
                  <a:pt x="2305050" y="933450"/>
                </a:lnTo>
                <a:lnTo>
                  <a:pt x="1104900" y="1752600"/>
                </a:lnTo>
                <a:lnTo>
                  <a:pt x="0" y="914400"/>
                </a:lnTo>
                <a:close/>
              </a:path>
            </a:pathLst>
          </a:custGeom>
          <a:solidFill>
            <a:srgbClr val="FF006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다이아몬드 48"/>
          <p:cNvSpPr/>
          <p:nvPr/>
        </p:nvSpPr>
        <p:spPr>
          <a:xfrm>
            <a:off x="9839325" y="3607595"/>
            <a:ext cx="1200150" cy="1752600"/>
          </a:xfrm>
          <a:custGeom>
            <a:avLst/>
            <a:gdLst>
              <a:gd name="connsiteX0" fmla="*/ 0 w 2971800"/>
              <a:gd name="connsiteY0" fmla="*/ 1485900 h 2971800"/>
              <a:gd name="connsiteX1" fmla="*/ 1485900 w 2971800"/>
              <a:gd name="connsiteY1" fmla="*/ 0 h 2971800"/>
              <a:gd name="connsiteX2" fmla="*/ 2971800 w 2971800"/>
              <a:gd name="connsiteY2" fmla="*/ 1485900 h 2971800"/>
              <a:gd name="connsiteX3" fmla="*/ 1485900 w 2971800"/>
              <a:gd name="connsiteY3" fmla="*/ 2971800 h 2971800"/>
              <a:gd name="connsiteX4" fmla="*/ 0 w 2971800"/>
              <a:gd name="connsiteY4" fmla="*/ 1485900 h 2971800"/>
              <a:gd name="connsiteX0" fmla="*/ 0 w 2971800"/>
              <a:gd name="connsiteY0" fmla="*/ 1981200 h 3467100"/>
              <a:gd name="connsiteX1" fmla="*/ 1314450 w 2971800"/>
              <a:gd name="connsiteY1" fmla="*/ 0 h 3467100"/>
              <a:gd name="connsiteX2" fmla="*/ 2971800 w 2971800"/>
              <a:gd name="connsiteY2" fmla="*/ 1981200 h 3467100"/>
              <a:gd name="connsiteX3" fmla="*/ 1485900 w 2971800"/>
              <a:gd name="connsiteY3" fmla="*/ 3467100 h 3467100"/>
              <a:gd name="connsiteX4" fmla="*/ 0 w 2971800"/>
              <a:gd name="connsiteY4" fmla="*/ 1981200 h 3467100"/>
              <a:gd name="connsiteX0" fmla="*/ 0 w 2305050"/>
              <a:gd name="connsiteY0" fmla="*/ 1981200 h 3467100"/>
              <a:gd name="connsiteX1" fmla="*/ 1314450 w 2305050"/>
              <a:gd name="connsiteY1" fmla="*/ 0 h 3467100"/>
              <a:gd name="connsiteX2" fmla="*/ 2305050 w 2305050"/>
              <a:gd name="connsiteY2" fmla="*/ 2000250 h 3467100"/>
              <a:gd name="connsiteX3" fmla="*/ 1485900 w 2305050"/>
              <a:gd name="connsiteY3" fmla="*/ 3467100 h 3467100"/>
              <a:gd name="connsiteX4" fmla="*/ 0 w 2305050"/>
              <a:gd name="connsiteY4" fmla="*/ 1981200 h 3467100"/>
              <a:gd name="connsiteX0" fmla="*/ 0 w 2305050"/>
              <a:gd name="connsiteY0" fmla="*/ 1981200 h 3657600"/>
              <a:gd name="connsiteX1" fmla="*/ 1314450 w 2305050"/>
              <a:gd name="connsiteY1" fmla="*/ 0 h 3657600"/>
              <a:gd name="connsiteX2" fmla="*/ 2305050 w 2305050"/>
              <a:gd name="connsiteY2" fmla="*/ 2000250 h 3657600"/>
              <a:gd name="connsiteX3" fmla="*/ 1066800 w 2305050"/>
              <a:gd name="connsiteY3" fmla="*/ 3657600 h 3657600"/>
              <a:gd name="connsiteX4" fmla="*/ 0 w 2305050"/>
              <a:gd name="connsiteY4" fmla="*/ 1981200 h 3657600"/>
              <a:gd name="connsiteX0" fmla="*/ 0 w 2305050"/>
              <a:gd name="connsiteY0" fmla="*/ 914400 h 2590800"/>
              <a:gd name="connsiteX1" fmla="*/ 1352550 w 2305050"/>
              <a:gd name="connsiteY1" fmla="*/ 0 h 2590800"/>
              <a:gd name="connsiteX2" fmla="*/ 2305050 w 2305050"/>
              <a:gd name="connsiteY2" fmla="*/ 933450 h 2590800"/>
              <a:gd name="connsiteX3" fmla="*/ 1066800 w 2305050"/>
              <a:gd name="connsiteY3" fmla="*/ 2590800 h 2590800"/>
              <a:gd name="connsiteX4" fmla="*/ 0 w 2305050"/>
              <a:gd name="connsiteY4" fmla="*/ 914400 h 2590800"/>
              <a:gd name="connsiteX0" fmla="*/ 0 w 2305050"/>
              <a:gd name="connsiteY0" fmla="*/ 914400 h 1752600"/>
              <a:gd name="connsiteX1" fmla="*/ 1352550 w 2305050"/>
              <a:gd name="connsiteY1" fmla="*/ 0 h 1752600"/>
              <a:gd name="connsiteX2" fmla="*/ 2305050 w 2305050"/>
              <a:gd name="connsiteY2" fmla="*/ 933450 h 1752600"/>
              <a:gd name="connsiteX3" fmla="*/ 1104900 w 2305050"/>
              <a:gd name="connsiteY3" fmla="*/ 1752600 h 1752600"/>
              <a:gd name="connsiteX4" fmla="*/ 0 w 2305050"/>
              <a:gd name="connsiteY4" fmla="*/ 914400 h 1752600"/>
              <a:gd name="connsiteX0" fmla="*/ 0 w 1200150"/>
              <a:gd name="connsiteY0" fmla="*/ 1752600 h 1752600"/>
              <a:gd name="connsiteX1" fmla="*/ 247650 w 1200150"/>
              <a:gd name="connsiteY1" fmla="*/ 0 h 1752600"/>
              <a:gd name="connsiteX2" fmla="*/ 1200150 w 1200150"/>
              <a:gd name="connsiteY2" fmla="*/ 933450 h 1752600"/>
              <a:gd name="connsiteX3" fmla="*/ 0 w 1200150"/>
              <a:gd name="connsiteY3" fmla="*/ 175260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0150" h="1752600">
                <a:moveTo>
                  <a:pt x="0" y="1752600"/>
                </a:moveTo>
                <a:lnTo>
                  <a:pt x="247650" y="0"/>
                </a:lnTo>
                <a:lnTo>
                  <a:pt x="1200150" y="933450"/>
                </a:lnTo>
                <a:lnTo>
                  <a:pt x="0" y="1752600"/>
                </a:lnTo>
                <a:close/>
              </a:path>
            </a:pathLst>
          </a:custGeom>
          <a:solidFill>
            <a:srgbClr val="FF006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0" y="4491038"/>
            <a:ext cx="12192000" cy="2366962"/>
          </a:xfrm>
          <a:prstGeom prst="rect">
            <a:avLst/>
          </a:prstGeom>
          <a:solidFill>
            <a:srgbClr val="F7F7F7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966979" y="2342822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4ACD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</a:t>
            </a:r>
            <a:r>
              <a:rPr lang="en-US" altLang="ko-KR" dirty="0" smtClean="0">
                <a:solidFill>
                  <a:srgbClr val="74ACD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ackground</a:t>
            </a:r>
            <a:endParaRPr lang="ko-KR" altLang="en-US" dirty="0">
              <a:solidFill>
                <a:srgbClr val="74ACD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66979" y="261982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구상 배경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09537" y="1763781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Realization</a:t>
            </a:r>
            <a:endParaRPr lang="ko-KR" altLang="en-US" dirty="0">
              <a:solidFill>
                <a:srgbClr val="7030A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998922" y="83016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작동 원리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109650" y="236726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dirty="0">
              <a:solidFill>
                <a:srgbClr val="FF006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749946" y="2736601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질의 응답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1295400" y="3081486"/>
            <a:ext cx="0" cy="736600"/>
          </a:xfrm>
          <a:prstGeom prst="line">
            <a:avLst/>
          </a:prstGeom>
          <a:ln>
            <a:solidFill>
              <a:srgbClr val="74A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6506341" y="2485448"/>
            <a:ext cx="0" cy="7366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0689690" y="3105933"/>
            <a:ext cx="0" cy="736600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0" y="0"/>
            <a:ext cx="30702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5400" b="1" dirty="0">
                <a:solidFill>
                  <a:schemeClr val="bg2">
                    <a:lumMod val="90000"/>
                  </a:schemeClr>
                </a:solidFill>
                <a:ea typeface="Apple SD 산돌고딕 Neo 일반체"/>
                <a:cs typeface="Apple SD 산돌고딕 Neo 일반체"/>
              </a:rPr>
              <a:t>contents</a:t>
            </a:r>
          </a:p>
        </p:txBody>
      </p:sp>
      <p:cxnSp>
        <p:nvCxnSpPr>
          <p:cNvPr id="29" name="직선 연결선 63"/>
          <p:cNvCxnSpPr/>
          <p:nvPr/>
        </p:nvCxnSpPr>
        <p:spPr>
          <a:xfrm flipH="1">
            <a:off x="3391557" y="1948447"/>
            <a:ext cx="18393" cy="982086"/>
          </a:xfrm>
          <a:prstGeom prst="line">
            <a:avLst/>
          </a:prstGeom>
          <a:ln>
            <a:solidFill>
              <a:srgbClr val="74A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54"/>
          <p:cNvSpPr txBox="1"/>
          <p:nvPr/>
        </p:nvSpPr>
        <p:spPr>
          <a:xfrm>
            <a:off x="3239391" y="122055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74ACD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Material</a:t>
            </a:r>
            <a:endParaRPr lang="ko-KR" altLang="en-US" dirty="0">
              <a:solidFill>
                <a:srgbClr val="74ACD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2" name="TextBox 55"/>
          <p:cNvSpPr txBox="1"/>
          <p:nvPr/>
        </p:nvSpPr>
        <p:spPr>
          <a:xfrm>
            <a:off x="3200920" y="15384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재료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3" name="직선 연결선 64"/>
          <p:cNvCxnSpPr/>
          <p:nvPr/>
        </p:nvCxnSpPr>
        <p:spPr>
          <a:xfrm>
            <a:off x="5143500" y="1108021"/>
            <a:ext cx="0" cy="93172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58"/>
          <p:cNvSpPr txBox="1"/>
          <p:nvPr/>
        </p:nvSpPr>
        <p:spPr>
          <a:xfrm>
            <a:off x="4998922" y="48906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</a:t>
            </a:r>
            <a:r>
              <a:rPr lang="en-US" altLang="ko-KR" dirty="0" smtClean="0">
                <a:solidFill>
                  <a:srgbClr val="7030A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rinciple</a:t>
            </a:r>
            <a:r>
              <a:rPr lang="ko-KR" altLang="en-US" dirty="0" smtClean="0">
                <a:solidFill>
                  <a:srgbClr val="7030A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ko-KR" altLang="en-US" dirty="0">
              <a:solidFill>
                <a:srgbClr val="7030A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7" name="TextBox 59"/>
          <p:cNvSpPr txBox="1"/>
          <p:nvPr/>
        </p:nvSpPr>
        <p:spPr>
          <a:xfrm>
            <a:off x="6308223" y="21161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8" name="직선 연결선 65"/>
          <p:cNvCxnSpPr/>
          <p:nvPr/>
        </p:nvCxnSpPr>
        <p:spPr>
          <a:xfrm>
            <a:off x="8871400" y="1975554"/>
            <a:ext cx="0" cy="736600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61"/>
          <p:cNvSpPr txBox="1"/>
          <p:nvPr/>
        </p:nvSpPr>
        <p:spPr>
          <a:xfrm>
            <a:off x="8736396" y="1579115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 대상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0" name="TextBox 60"/>
          <p:cNvSpPr txBox="1"/>
          <p:nvPr/>
        </p:nvSpPr>
        <p:spPr>
          <a:xfrm>
            <a:off x="8724243" y="119311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Use</a:t>
            </a:r>
            <a:endParaRPr lang="ko-KR" altLang="en-US" dirty="0">
              <a:solidFill>
                <a:srgbClr val="FF006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484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/>
        </p:nvSpPr>
        <p:spPr>
          <a:xfrm rot="5400000">
            <a:off x="-863948" y="863946"/>
            <a:ext cx="3469401" cy="1741506"/>
          </a:xfrm>
          <a:prstGeom prst="rtTriangle">
            <a:avLst/>
          </a:prstGeom>
          <a:solidFill>
            <a:srgbClr val="74ACDC">
              <a:alpha val="45000"/>
            </a:srgb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5400000">
            <a:off x="864078" y="-864079"/>
            <a:ext cx="1780523" cy="3508681"/>
          </a:xfrm>
          <a:prstGeom prst="rtTriangle">
            <a:avLst/>
          </a:prstGeom>
          <a:solidFill>
            <a:srgbClr val="74ACDC">
              <a:alpha val="45000"/>
            </a:srgb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rot="16200000">
            <a:off x="8735489" y="3401491"/>
            <a:ext cx="2694099" cy="4218922"/>
          </a:xfrm>
          <a:prstGeom prst="rtTriangle">
            <a:avLst/>
          </a:prstGeom>
          <a:solidFill>
            <a:srgbClr val="74ACDC">
              <a:alpha val="40000"/>
            </a:srgb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126685" y="0"/>
            <a:ext cx="5436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200" b="1" dirty="0" smtClean="0">
                <a:solidFill>
                  <a:schemeClr val="bg2">
                    <a:alpha val="68000"/>
                  </a:schemeClr>
                </a:solidFill>
              </a:rPr>
              <a:t>Background</a:t>
            </a:r>
            <a:endParaRPr kumimoji="1" lang="ko-KR" altLang="en-US" sz="7200" b="1" dirty="0">
              <a:solidFill>
                <a:schemeClr val="bg2">
                  <a:alpha val="68000"/>
                </a:schemeClr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73" y="2172223"/>
            <a:ext cx="6230591" cy="1468640"/>
          </a:xfrm>
          <a:prstGeom prst="rect">
            <a:avLst/>
          </a:prstGeom>
        </p:spPr>
      </p:pic>
      <p:sp>
        <p:nvSpPr>
          <p:cNvPr id="22" name="텍스트 상자 21"/>
          <p:cNvSpPr txBox="1"/>
          <p:nvPr/>
        </p:nvSpPr>
        <p:spPr>
          <a:xfrm>
            <a:off x="855573" y="3935633"/>
            <a:ext cx="5739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 smtClean="0">
                <a:latin typeface="Nanum Gothic" charset="-127"/>
                <a:ea typeface="Nanum Gothic" charset="-127"/>
                <a:cs typeface="Nanum Gothic" charset="-127"/>
              </a:rPr>
              <a:t>장애의 유무나 연령 등에 관계없이 </a:t>
            </a:r>
            <a:endParaRPr kumimoji="1" lang="en-US" altLang="ko-KR" sz="20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sz="2000" dirty="0" smtClean="0">
                <a:latin typeface="Nanum Gothic" charset="-127"/>
                <a:ea typeface="Nanum Gothic" charset="-127"/>
                <a:cs typeface="Nanum Gothic" charset="-127"/>
              </a:rPr>
              <a:t>모든 사람들이 제품</a:t>
            </a:r>
            <a:r>
              <a:rPr kumimoji="1" lang="en-US" altLang="ko-KR" sz="2000" dirty="0" smtClean="0"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kumimoji="1" lang="ko-KR" altLang="en-US" sz="2000" dirty="0" smtClean="0">
                <a:latin typeface="Nanum Gothic" charset="-127"/>
                <a:ea typeface="Nanum Gothic" charset="-127"/>
                <a:cs typeface="Nanum Gothic" charset="-127"/>
              </a:rPr>
              <a:t> 건축</a:t>
            </a:r>
            <a:r>
              <a:rPr kumimoji="1" lang="en-US" altLang="ko-KR" sz="2000" dirty="0" smtClean="0"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kumimoji="1" lang="ko-KR" altLang="en-US" sz="2000" dirty="0" smtClean="0">
                <a:latin typeface="Nanum Gothic" charset="-127"/>
                <a:ea typeface="Nanum Gothic" charset="-127"/>
                <a:cs typeface="Nanum Gothic" charset="-127"/>
              </a:rPr>
              <a:t> 환경</a:t>
            </a:r>
            <a:r>
              <a:rPr kumimoji="1" lang="en-US" altLang="ko-KR" sz="2000" dirty="0" smtClean="0"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kumimoji="1" lang="ko-KR" altLang="en-US" sz="2000" dirty="0" smtClean="0">
                <a:latin typeface="Nanum Gothic" charset="-127"/>
                <a:ea typeface="Nanum Gothic" charset="-127"/>
                <a:cs typeface="Nanum Gothic" charset="-127"/>
              </a:rPr>
              <a:t> 서비스 등을 </a:t>
            </a:r>
            <a:endParaRPr kumimoji="1" lang="en-US" altLang="ko-KR" sz="20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sz="2000" dirty="0" smtClean="0">
                <a:latin typeface="Nanum Gothic" charset="-127"/>
                <a:ea typeface="Nanum Gothic" charset="-127"/>
                <a:cs typeface="Nanum Gothic" charset="-127"/>
              </a:rPr>
              <a:t>보다 편하고 안전하게 이용할 수 있도록 설계하는 것</a:t>
            </a:r>
            <a:endParaRPr kumimoji="1" lang="ko-KR" altLang="en-US" sz="20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181" y="2172223"/>
            <a:ext cx="2199801" cy="219980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157" y="2774457"/>
            <a:ext cx="1140024" cy="1140024"/>
          </a:xfrm>
          <a:prstGeom prst="rect">
            <a:avLst/>
          </a:prstGeom>
        </p:spPr>
      </p:pic>
      <p:sp>
        <p:nvSpPr>
          <p:cNvPr id="25" name="텍스트 상자 24"/>
          <p:cNvSpPr txBox="1"/>
          <p:nvPr/>
        </p:nvSpPr>
        <p:spPr>
          <a:xfrm>
            <a:off x="9498499" y="46156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온도계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514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/>
        </p:nvSpPr>
        <p:spPr>
          <a:xfrm rot="5400000">
            <a:off x="-863948" y="863946"/>
            <a:ext cx="3469401" cy="1741506"/>
          </a:xfrm>
          <a:prstGeom prst="rtTriangle">
            <a:avLst/>
          </a:prstGeom>
          <a:solidFill>
            <a:srgbClr val="74ACDC">
              <a:alpha val="45000"/>
            </a:srgb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5400000">
            <a:off x="864078" y="-864079"/>
            <a:ext cx="1780523" cy="3508681"/>
          </a:xfrm>
          <a:prstGeom prst="rtTriangle">
            <a:avLst/>
          </a:prstGeom>
          <a:solidFill>
            <a:srgbClr val="74ACDC">
              <a:alpha val="45000"/>
            </a:srgb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rot="16200000">
            <a:off x="8735489" y="3401491"/>
            <a:ext cx="2694099" cy="4218922"/>
          </a:xfrm>
          <a:prstGeom prst="rtTriangle">
            <a:avLst/>
          </a:prstGeom>
          <a:solidFill>
            <a:srgbClr val="74ACDC">
              <a:alpha val="40000"/>
            </a:srgb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126685" y="0"/>
            <a:ext cx="3809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200" b="1" dirty="0" smtClean="0">
                <a:solidFill>
                  <a:schemeClr val="bg2">
                    <a:alpha val="68000"/>
                  </a:schemeClr>
                </a:solidFill>
              </a:rPr>
              <a:t>Material</a:t>
            </a:r>
            <a:endParaRPr kumimoji="1" lang="ko-KR" altLang="en-US" sz="7200" b="1" dirty="0">
              <a:solidFill>
                <a:schemeClr val="bg2">
                  <a:alpha val="68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363973" y="1691369"/>
            <a:ext cx="3531959" cy="4042722"/>
            <a:chOff x="4363973" y="1691369"/>
            <a:chExt cx="3531959" cy="4042722"/>
          </a:xfrm>
        </p:grpSpPr>
        <p:grpSp>
          <p:nvGrpSpPr>
            <p:cNvPr id="6" name="그룹 5"/>
            <p:cNvGrpSpPr/>
            <p:nvPr/>
          </p:nvGrpSpPr>
          <p:grpSpPr>
            <a:xfrm>
              <a:off x="4529994" y="1911607"/>
              <a:ext cx="3199915" cy="3369056"/>
              <a:chOff x="4529994" y="1911607"/>
              <a:chExt cx="3199915" cy="3369056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24210" y="1911607"/>
                <a:ext cx="2483626" cy="1910027"/>
              </a:xfrm>
              <a:prstGeom prst="rect">
                <a:avLst/>
              </a:prstGeom>
            </p:spPr>
          </p:pic>
          <p:sp>
            <p:nvSpPr>
              <p:cNvPr id="12" name="텍스트 상자 11"/>
              <p:cNvSpPr txBox="1"/>
              <p:nvPr/>
            </p:nvSpPr>
            <p:spPr>
              <a:xfrm>
                <a:off x="5213676" y="4163901"/>
                <a:ext cx="18325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400" dirty="0" smtClean="0"/>
                  <a:t>온습도 센서</a:t>
                </a:r>
                <a:endParaRPr kumimoji="1" lang="ko-KR" altLang="en-US" sz="2400" dirty="0"/>
              </a:p>
            </p:txBody>
          </p:sp>
          <p:sp>
            <p:nvSpPr>
              <p:cNvPr id="17" name="텍스트 상자 16"/>
              <p:cNvSpPr txBox="1"/>
              <p:nvPr/>
            </p:nvSpPr>
            <p:spPr>
              <a:xfrm>
                <a:off x="4529994" y="4911331"/>
                <a:ext cx="3199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 smtClean="0"/>
                  <a:t>온도와 습도의 데이터를 수집</a:t>
                </a:r>
                <a:endParaRPr kumimoji="1" lang="ko-KR" altLang="en-US" dirty="0"/>
              </a:p>
            </p:txBody>
          </p:sp>
        </p:grpSp>
        <p:sp>
          <p:nvSpPr>
            <p:cNvPr id="19" name="모서리가 둥근 직사각형 18"/>
            <p:cNvSpPr/>
            <p:nvPr/>
          </p:nvSpPr>
          <p:spPr>
            <a:xfrm>
              <a:off x="4363973" y="1691369"/>
              <a:ext cx="3531959" cy="4042722"/>
            </a:xfrm>
            <a:prstGeom prst="roundRect">
              <a:avLst/>
            </a:prstGeom>
            <a:noFill/>
            <a:ln w="104775">
              <a:solidFill>
                <a:schemeClr val="bg2">
                  <a:lumMod val="90000"/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206864" y="1691369"/>
            <a:ext cx="3531959" cy="4042722"/>
            <a:chOff x="8206864" y="1691369"/>
            <a:chExt cx="3531959" cy="404272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9193" y="1818181"/>
              <a:ext cx="2927300" cy="2098127"/>
            </a:xfrm>
            <a:prstGeom prst="rect">
              <a:avLst/>
            </a:prstGeom>
          </p:spPr>
        </p:pic>
        <p:sp>
          <p:nvSpPr>
            <p:cNvPr id="13" name="텍스트 상자 12"/>
            <p:cNvSpPr txBox="1"/>
            <p:nvPr/>
          </p:nvSpPr>
          <p:spPr>
            <a:xfrm>
              <a:off x="9603607" y="4163900"/>
              <a:ext cx="7384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dirty="0" smtClean="0"/>
                <a:t>LCD</a:t>
              </a:r>
              <a:endParaRPr kumimoji="1" lang="ko-KR" altLang="en-US" sz="2400" dirty="0"/>
            </a:p>
          </p:txBody>
        </p:sp>
        <p:sp>
          <p:nvSpPr>
            <p:cNvPr id="18" name="텍스트 상자 17"/>
            <p:cNvSpPr txBox="1"/>
            <p:nvPr/>
          </p:nvSpPr>
          <p:spPr>
            <a:xfrm>
              <a:off x="8828829" y="4772831"/>
              <a:ext cx="25074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 smtClean="0"/>
                <a:t>온습도 데이터에 따라 </a:t>
              </a:r>
              <a:endParaRPr kumimoji="1" lang="en-US" altLang="ko-KR" dirty="0" smtClean="0"/>
            </a:p>
            <a:p>
              <a:r>
                <a:rPr kumimoji="1" lang="ko-KR" altLang="en-US" dirty="0" smtClean="0"/>
                <a:t>제작한 이모티콘 출력</a:t>
              </a:r>
              <a:endParaRPr kumimoji="1"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8206864" y="1691369"/>
              <a:ext cx="3531959" cy="4042722"/>
            </a:xfrm>
            <a:prstGeom prst="roundRect">
              <a:avLst/>
            </a:prstGeom>
            <a:noFill/>
            <a:ln w="104775">
              <a:solidFill>
                <a:schemeClr val="bg2">
                  <a:lumMod val="90000"/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21082" y="1677284"/>
            <a:ext cx="3531959" cy="4042722"/>
            <a:chOff x="521082" y="1677284"/>
            <a:chExt cx="3531959" cy="404272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0752" y="1759065"/>
              <a:ext cx="2714416" cy="2215109"/>
            </a:xfrm>
            <a:prstGeom prst="rect">
              <a:avLst/>
            </a:prstGeom>
          </p:spPr>
        </p:pic>
        <p:sp>
          <p:nvSpPr>
            <p:cNvPr id="10" name="텍스트 상자 9"/>
            <p:cNvSpPr txBox="1"/>
            <p:nvPr/>
          </p:nvSpPr>
          <p:spPr>
            <a:xfrm>
              <a:off x="1520074" y="416390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dirty="0" smtClean="0"/>
                <a:t>아두이노</a:t>
              </a:r>
              <a:endParaRPr kumimoji="1" lang="ko-KR" altLang="en-US" sz="2400" dirty="0"/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917936" y="4911331"/>
              <a:ext cx="2738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mtClean="0"/>
                <a:t>기본 프로그램 개발 도구</a:t>
              </a:r>
              <a:endParaRPr kumimoji="1"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521082" y="1677284"/>
              <a:ext cx="3531959" cy="4042722"/>
            </a:xfrm>
            <a:prstGeom prst="roundRect">
              <a:avLst/>
            </a:prstGeom>
            <a:noFill/>
            <a:ln w="104775">
              <a:solidFill>
                <a:schemeClr val="bg2">
                  <a:lumMod val="90000"/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027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/>
        </p:nvSpPr>
        <p:spPr>
          <a:xfrm rot="5400000">
            <a:off x="-863948" y="863946"/>
            <a:ext cx="3469401" cy="1741506"/>
          </a:xfrm>
          <a:prstGeom prst="rtTriangle">
            <a:avLst/>
          </a:prstGeom>
          <a:solidFill>
            <a:srgbClr val="B58DDD">
              <a:alpha val="45000"/>
            </a:srgb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5400000">
            <a:off x="864078" y="-864079"/>
            <a:ext cx="1780523" cy="3508681"/>
          </a:xfrm>
          <a:prstGeom prst="rtTriangle">
            <a:avLst/>
          </a:prstGeom>
          <a:solidFill>
            <a:srgbClr val="B58DDD">
              <a:alpha val="45000"/>
            </a:srgb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/>
          <p:cNvSpPr/>
          <p:nvPr/>
        </p:nvSpPr>
        <p:spPr>
          <a:xfrm rot="16200000">
            <a:off x="8735489" y="3401491"/>
            <a:ext cx="2694099" cy="4218922"/>
          </a:xfrm>
          <a:prstGeom prst="rtTriangle">
            <a:avLst/>
          </a:prstGeom>
          <a:solidFill>
            <a:srgbClr val="B58DDD">
              <a:alpha val="40000"/>
            </a:srgb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126685" y="0"/>
            <a:ext cx="39769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200" b="1" dirty="0" smtClean="0">
                <a:solidFill>
                  <a:schemeClr val="bg2">
                    <a:alpha val="68000"/>
                  </a:schemeClr>
                </a:solidFill>
              </a:rPr>
              <a:t>Principle</a:t>
            </a:r>
            <a:endParaRPr kumimoji="1" lang="ko-KR" altLang="en-US" sz="7200" b="1" dirty="0">
              <a:solidFill>
                <a:schemeClr val="bg2">
                  <a:alpha val="68000"/>
                </a:schemeClr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71649" y="1677558"/>
            <a:ext cx="3531959" cy="4042722"/>
            <a:chOff x="850136" y="1475209"/>
            <a:chExt cx="3531959" cy="4042722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850136" y="1475209"/>
              <a:ext cx="3531959" cy="4042722"/>
            </a:xfrm>
            <a:prstGeom prst="roundRect">
              <a:avLst/>
            </a:prstGeom>
            <a:noFill/>
            <a:ln w="104775">
              <a:solidFill>
                <a:schemeClr val="bg2">
                  <a:lumMod val="90000"/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텍스트 상자 7"/>
            <p:cNvSpPr txBox="1"/>
            <p:nvPr/>
          </p:nvSpPr>
          <p:spPr>
            <a:xfrm>
              <a:off x="1134526" y="4348493"/>
              <a:ext cx="29613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 smtClean="0"/>
                <a:t>아두이노와 온습도 센서를 </a:t>
              </a:r>
              <a:endParaRPr kumimoji="1" lang="en-US" altLang="ko-KR" dirty="0" smtClean="0"/>
            </a:p>
            <a:p>
              <a:r>
                <a:rPr kumimoji="1" lang="ko-KR" altLang="en-US" dirty="0" smtClean="0"/>
                <a:t>연결하여 온습도 측정</a:t>
              </a:r>
              <a:endParaRPr kumimoji="1" lang="ko-KR" altLang="en-US" dirty="0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5381" y="1893271"/>
              <a:ext cx="2978227" cy="2001326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4358817" y="1677558"/>
            <a:ext cx="3531959" cy="4042722"/>
            <a:chOff x="4358817" y="1677558"/>
            <a:chExt cx="3531959" cy="4042722"/>
          </a:xfrm>
        </p:grpSpPr>
        <p:sp>
          <p:nvSpPr>
            <p:cNvPr id="15" name="텍스트 상자 14"/>
            <p:cNvSpPr txBox="1"/>
            <p:nvPr/>
          </p:nvSpPr>
          <p:spPr>
            <a:xfrm>
              <a:off x="4784634" y="4550841"/>
              <a:ext cx="25074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 smtClean="0"/>
                <a:t>기준을 정해 온습도에 </a:t>
              </a:r>
              <a:endParaRPr kumimoji="1" lang="en-US" altLang="ko-KR" dirty="0" smtClean="0"/>
            </a:p>
            <a:p>
              <a:r>
                <a:rPr kumimoji="1" lang="ko-KR" altLang="en-US" dirty="0" smtClean="0"/>
                <a:t>따른 이모티콘 제작</a:t>
              </a:r>
              <a:endParaRPr kumimoji="1" lang="ko-KR" altLang="en-US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4358817" y="1677558"/>
              <a:ext cx="3531959" cy="4042722"/>
            </a:xfrm>
            <a:prstGeom prst="roundRect">
              <a:avLst/>
            </a:prstGeom>
            <a:noFill/>
            <a:ln w="104775">
              <a:solidFill>
                <a:schemeClr val="bg2">
                  <a:lumMod val="90000"/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2615" y="2073908"/>
              <a:ext cx="2624363" cy="2280345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8145985" y="1676056"/>
            <a:ext cx="3531959" cy="4042722"/>
            <a:chOff x="8145985" y="1676056"/>
            <a:chExt cx="3531959" cy="4042722"/>
          </a:xfrm>
        </p:grpSpPr>
        <p:sp>
          <p:nvSpPr>
            <p:cNvPr id="16" name="텍스트 상자 15"/>
            <p:cNvSpPr txBox="1"/>
            <p:nvPr/>
          </p:nvSpPr>
          <p:spPr>
            <a:xfrm>
              <a:off x="8865844" y="4595438"/>
              <a:ext cx="20922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 smtClean="0"/>
                <a:t>Lcd</a:t>
              </a:r>
              <a:r>
                <a:rPr kumimoji="1" lang="ko-KR" altLang="en-US" dirty="0" smtClean="0"/>
                <a:t> 디스플레이로 </a:t>
              </a:r>
              <a:endParaRPr kumimoji="1" lang="en-US" altLang="ko-KR" dirty="0" smtClean="0"/>
            </a:p>
            <a:p>
              <a:r>
                <a:rPr kumimoji="1" lang="ko-KR" altLang="en-US" dirty="0" smtClean="0"/>
                <a:t>이모티콘 출력</a:t>
              </a:r>
              <a:endParaRPr kumimoji="1" lang="ko-KR" altLang="en-US" dirty="0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8145985" y="1676056"/>
              <a:ext cx="3531959" cy="4042722"/>
            </a:xfrm>
            <a:prstGeom prst="roundRect">
              <a:avLst/>
            </a:prstGeom>
            <a:noFill/>
            <a:ln w="104775">
              <a:solidFill>
                <a:schemeClr val="bg2">
                  <a:lumMod val="90000"/>
                  <a:alpha val="4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44574" y="2587073"/>
              <a:ext cx="3134781" cy="11973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133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/>
        </p:nvSpPr>
        <p:spPr>
          <a:xfrm rot="5400000">
            <a:off x="-863948" y="863946"/>
            <a:ext cx="3469401" cy="1741506"/>
          </a:xfrm>
          <a:prstGeom prst="rtTriangle">
            <a:avLst/>
          </a:prstGeom>
          <a:solidFill>
            <a:srgbClr val="B58DDD">
              <a:alpha val="45000"/>
            </a:srgb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5400000">
            <a:off x="864078" y="-864079"/>
            <a:ext cx="1780523" cy="3508681"/>
          </a:xfrm>
          <a:prstGeom prst="rtTriangle">
            <a:avLst/>
          </a:prstGeom>
          <a:solidFill>
            <a:srgbClr val="B58DDD">
              <a:alpha val="45000"/>
            </a:srgb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/>
          <p:cNvSpPr/>
          <p:nvPr/>
        </p:nvSpPr>
        <p:spPr>
          <a:xfrm rot="16200000">
            <a:off x="8735489" y="3401491"/>
            <a:ext cx="2694099" cy="4218922"/>
          </a:xfrm>
          <a:prstGeom prst="rtTriangle">
            <a:avLst/>
          </a:prstGeom>
          <a:solidFill>
            <a:srgbClr val="B58DDD">
              <a:alpha val="40000"/>
            </a:srgb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126685" y="0"/>
            <a:ext cx="49687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200" b="1" dirty="0" smtClean="0">
                <a:solidFill>
                  <a:schemeClr val="bg2">
                    <a:alpha val="68000"/>
                  </a:schemeClr>
                </a:solidFill>
              </a:rPr>
              <a:t>Realization</a:t>
            </a:r>
            <a:endParaRPr kumimoji="1" lang="ko-KR" altLang="en-US" sz="7200" b="1" dirty="0">
              <a:solidFill>
                <a:schemeClr val="bg2">
                  <a:alpha val="68000"/>
                </a:scheme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44559" y="1874722"/>
            <a:ext cx="3842618" cy="2787818"/>
            <a:chOff x="7299" y="3132387"/>
            <a:chExt cx="3630511" cy="263393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99" y="3132387"/>
              <a:ext cx="2633935" cy="263393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l="51048" t="51417"/>
            <a:stretch/>
          </p:blipFill>
          <p:spPr>
            <a:xfrm>
              <a:off x="2328562" y="4466960"/>
              <a:ext cx="1309248" cy="1299362"/>
            </a:xfrm>
            <a:prstGeom prst="rect">
              <a:avLst/>
            </a:prstGeom>
          </p:spPr>
        </p:pic>
        <p:sp>
          <p:nvSpPr>
            <p:cNvPr id="16" name="굽은 화살표[B] 15"/>
            <p:cNvSpPr/>
            <p:nvPr/>
          </p:nvSpPr>
          <p:spPr>
            <a:xfrm rot="5400000">
              <a:off x="2673043" y="3572927"/>
              <a:ext cx="559166" cy="622785"/>
            </a:xfrm>
            <a:prstGeom prst="bentArrow">
              <a:avLst/>
            </a:prstGeom>
            <a:solidFill>
              <a:srgbClr val="00AE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134888" y="1813654"/>
            <a:ext cx="3903199" cy="2800851"/>
            <a:chOff x="3880552" y="3132386"/>
            <a:chExt cx="3613872" cy="263393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0552" y="3132386"/>
              <a:ext cx="2633935" cy="263393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/>
            <a:srcRect t="51417" r="51356"/>
            <a:stretch/>
          </p:blipFill>
          <p:spPr>
            <a:xfrm>
              <a:off x="6194096" y="4449355"/>
              <a:ext cx="1300328" cy="1298699"/>
            </a:xfrm>
            <a:prstGeom prst="rect">
              <a:avLst/>
            </a:prstGeom>
          </p:spPr>
        </p:pic>
        <p:sp>
          <p:nvSpPr>
            <p:cNvPr id="20" name="굽은 화살표[B] 19"/>
            <p:cNvSpPr/>
            <p:nvPr/>
          </p:nvSpPr>
          <p:spPr>
            <a:xfrm rot="5400000">
              <a:off x="6210139" y="3572927"/>
              <a:ext cx="559166" cy="622785"/>
            </a:xfrm>
            <a:prstGeom prst="bentArrow">
              <a:avLst/>
            </a:prstGeom>
            <a:solidFill>
              <a:srgbClr val="F17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1630" y="1127906"/>
            <a:ext cx="2774170" cy="2440242"/>
          </a:xfrm>
          <a:prstGeom prst="rect">
            <a:avLst/>
          </a:prstGeom>
        </p:spPr>
      </p:pic>
      <p:sp>
        <p:nvSpPr>
          <p:cNvPr id="21" name="텍스트 상자 20"/>
          <p:cNvSpPr txBox="1"/>
          <p:nvPr/>
        </p:nvSpPr>
        <p:spPr>
          <a:xfrm>
            <a:off x="1223360" y="5204069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 smtClean="0"/>
              <a:t>표정 온도계의 예시</a:t>
            </a: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9899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/>
        </p:nvSpPr>
        <p:spPr>
          <a:xfrm rot="5400000">
            <a:off x="-863948" y="863946"/>
            <a:ext cx="3469401" cy="1741506"/>
          </a:xfrm>
          <a:prstGeom prst="rtTriangle">
            <a:avLst/>
          </a:prstGeom>
          <a:solidFill>
            <a:srgbClr val="FF0066">
              <a:alpha val="40000"/>
            </a:srgb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5400000">
            <a:off x="864078" y="-864079"/>
            <a:ext cx="1780523" cy="3508681"/>
          </a:xfrm>
          <a:prstGeom prst="rtTriangle">
            <a:avLst/>
          </a:prstGeom>
          <a:solidFill>
            <a:srgbClr val="FF0066">
              <a:alpha val="40000"/>
            </a:srgbClr>
          </a:solidFill>
          <a:ln>
            <a:solidFill>
              <a:srgbClr val="FF0066">
                <a:alpha val="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/>
          <p:cNvSpPr/>
          <p:nvPr/>
        </p:nvSpPr>
        <p:spPr>
          <a:xfrm rot="16200000">
            <a:off x="8735489" y="3401491"/>
            <a:ext cx="2694099" cy="4218922"/>
          </a:xfrm>
          <a:prstGeom prst="rtTriangle">
            <a:avLst/>
          </a:prstGeom>
          <a:solidFill>
            <a:srgbClr val="FF0066">
              <a:alpha val="30000"/>
            </a:srgb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126685" y="0"/>
            <a:ext cx="17940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200" b="1" dirty="0" smtClean="0">
                <a:solidFill>
                  <a:schemeClr val="bg2">
                    <a:alpha val="68000"/>
                  </a:schemeClr>
                </a:solidFill>
              </a:rPr>
              <a:t>Us</a:t>
            </a:r>
            <a:r>
              <a:rPr kumimoji="1" lang="en-US" altLang="ko-KR" sz="7200" b="1" dirty="0">
                <a:solidFill>
                  <a:schemeClr val="bg2">
                    <a:alpha val="68000"/>
                  </a:schemeClr>
                </a:solidFill>
              </a:rPr>
              <a:t>e</a:t>
            </a:r>
            <a:endParaRPr kumimoji="1" lang="ko-KR" altLang="en-US" sz="7200" b="1" dirty="0">
              <a:solidFill>
                <a:schemeClr val="bg2">
                  <a:alpha val="68000"/>
                </a:scheme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901" y="890261"/>
            <a:ext cx="4869066" cy="324279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25" y="3665200"/>
            <a:ext cx="5612226" cy="2708679"/>
          </a:xfrm>
          <a:prstGeom prst="rect">
            <a:avLst/>
          </a:prstGeom>
        </p:spPr>
      </p:pic>
      <p:sp>
        <p:nvSpPr>
          <p:cNvPr id="20" name="텍스트 상자 19"/>
          <p:cNvSpPr txBox="1"/>
          <p:nvPr/>
        </p:nvSpPr>
        <p:spPr>
          <a:xfrm>
            <a:off x="1023725" y="1769712"/>
            <a:ext cx="5868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단순한 숫자로 표현되어 비교하기 어려운 숫자보다 귀여운 이모티콘 이미지를 통해 온도와 습도를 알 수 있어</a:t>
            </a:r>
            <a:r>
              <a:rPr kumimoji="1" lang="en-US" altLang="ko-KR" dirty="0" smtClean="0"/>
              <a:t>,</a:t>
            </a:r>
          </a:p>
          <a:p>
            <a:r>
              <a:rPr kumimoji="1" lang="ko-KR" altLang="en-US" dirty="0" smtClean="0"/>
              <a:t>아이들이 많은 곳이나 카페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집 등에서 인테리어로 활용할 가능성이 높다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30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/>
        </p:nvSpPr>
        <p:spPr>
          <a:xfrm rot="16200000" flipH="1" flipV="1">
            <a:off x="1708358" y="-1708358"/>
            <a:ext cx="2121232" cy="5537951"/>
          </a:xfrm>
          <a:prstGeom prst="rtTriangle">
            <a:avLst/>
          </a:prstGeom>
          <a:solidFill>
            <a:srgbClr val="74ACDC">
              <a:alpha val="30000"/>
            </a:srgbClr>
          </a:solidFill>
          <a:ln>
            <a:solidFill>
              <a:srgbClr val="74ACDC">
                <a:alpha val="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16200000">
            <a:off x="7995811" y="2661804"/>
            <a:ext cx="2419120" cy="5973265"/>
          </a:xfrm>
          <a:prstGeom prst="rtTriangle">
            <a:avLst/>
          </a:prstGeom>
          <a:solidFill>
            <a:srgbClr val="FF0066">
              <a:alpha val="15000"/>
            </a:srgb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16200000">
            <a:off x="8720445" y="3386444"/>
            <a:ext cx="4339216" cy="2603895"/>
          </a:xfrm>
          <a:prstGeom prst="rtTriangle">
            <a:avLst/>
          </a:prstGeom>
          <a:solidFill>
            <a:srgbClr val="FF0066">
              <a:alpha val="15000"/>
            </a:srgb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6200000" flipH="1" flipV="1">
            <a:off x="-1001892" y="1001892"/>
            <a:ext cx="4509077" cy="2505293"/>
          </a:xfrm>
          <a:prstGeom prst="rtTriangle">
            <a:avLst/>
          </a:prstGeom>
          <a:solidFill>
            <a:srgbClr val="74ACDC">
              <a:alpha val="30000"/>
            </a:srgbClr>
          </a:solidFill>
          <a:ln>
            <a:solidFill>
              <a:srgbClr val="74ACDC">
                <a:alpha val="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40469" y="2478258"/>
            <a:ext cx="50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chemeClr val="bg2">
                    <a:lumMod val="50000"/>
                  </a:schemeClr>
                </a:solidFill>
              </a:rPr>
              <a:t>Thankyou</a:t>
            </a:r>
            <a:r>
              <a:rPr lang="en-US" altLang="ko-KR" sz="63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6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5537950" y="393562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3">
                    <a:lumMod val="50000"/>
                  </a:schemeClr>
                </a:solidFill>
              </a:rPr>
              <a:t>[ Q&amp;A ]</a:t>
            </a:r>
            <a:endParaRPr kumimoji="1"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9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127</Words>
  <Application>Microsoft Macintosh PowerPoint</Application>
  <PresentationFormat>와이드스크린</PresentationFormat>
  <Paragraphs>42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맑은 고딕</vt:lpstr>
      <vt:lpstr>Apple SD 산돌고딕 Neo 일반체</vt:lpstr>
      <vt:lpstr>Arial</vt:lpstr>
      <vt:lpstr>KoPub돋움체 Medium</vt:lpstr>
      <vt:lpstr>Nanum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노주영</dc:creator>
  <cp:lastModifiedBy>노주영</cp:lastModifiedBy>
  <cp:revision>15</cp:revision>
  <dcterms:created xsi:type="dcterms:W3CDTF">2017-10-10T04:47:23Z</dcterms:created>
  <dcterms:modified xsi:type="dcterms:W3CDTF">2017-10-12T08:53:25Z</dcterms:modified>
</cp:coreProperties>
</file>